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A7C"/>
    <a:srgbClr val="D5B207"/>
    <a:srgbClr val="C7A53A"/>
    <a:srgbClr val="B89367"/>
    <a:srgbClr val="3F4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0"/>
    <p:restoredTop sz="94658"/>
  </p:normalViewPr>
  <p:slideViewPr>
    <p:cSldViewPr snapToGrid="0" snapToObjects="1">
      <p:cViewPr varScale="1">
        <p:scale>
          <a:sx n="109" d="100"/>
          <a:sy n="109" d="100"/>
        </p:scale>
        <p:origin x="1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913D6-38E8-6D40-81F7-D1E88006752D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9167D-E4A2-FC41-A3B2-712A1D355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53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9167D-E4A2-FC41-A3B2-712A1D355F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94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1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26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97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25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9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11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5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19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89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47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87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0E10-1126-7645-AD4B-B9DF9DEDA85C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0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BD8F21F-1BCD-F680-1329-7A299BE93F40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3176" y="0"/>
            <a:ext cx="10685647" cy="7559999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51810DD-7BB1-0DD6-8E0F-851C8DA24C3B}"/>
              </a:ext>
            </a:extLst>
          </p:cNvPr>
          <p:cNvGrpSpPr/>
          <p:nvPr/>
        </p:nvGrpSpPr>
        <p:grpSpPr>
          <a:xfrm>
            <a:off x="257788" y="5764988"/>
            <a:ext cx="3800635" cy="307777"/>
            <a:chOff x="257788" y="5764988"/>
            <a:chExt cx="3800635" cy="30777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10E727C-8272-4D46-43AD-84A4ED327EBB}"/>
                </a:ext>
              </a:extLst>
            </p:cNvPr>
            <p:cNvSpPr txBox="1"/>
            <p:nvPr/>
          </p:nvSpPr>
          <p:spPr>
            <a:xfrm>
              <a:off x="257788" y="5764988"/>
              <a:ext cx="656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</a:t>
              </a:r>
              <a:r>
                <a:rPr kumimoji="1" lang="ja-JP" altLang="en-US" sz="1400" spc="-3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ッ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ト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12F388C-B83E-3303-B7B0-015763E0E8B0}"/>
                </a:ext>
              </a:extLst>
            </p:cNvPr>
            <p:cNvSpPr txBox="1"/>
            <p:nvPr/>
          </p:nvSpPr>
          <p:spPr>
            <a:xfrm>
              <a:off x="720285" y="5826543"/>
              <a:ext cx="236517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・ ・ ・ ・ ・ ・ ・ ・ ・ ・ ・ ・ ・ ・ ・ ・ ・ ・ ・ ・ ・ ・ ・ ・ ・ ・ ・ ・ ・ ・ ・ ・ ・  ・ ・ ・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7E464E7-E1BD-F79F-29B1-40906F591C45}"/>
                </a:ext>
              </a:extLst>
            </p:cNvPr>
            <p:cNvSpPr txBox="1"/>
            <p:nvPr/>
          </p:nvSpPr>
          <p:spPr>
            <a:xfrm>
              <a:off x="2929469" y="5764988"/>
              <a:ext cx="385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DD233EB-4183-28AA-003E-54BEFE0FF65F}"/>
                </a:ext>
              </a:extLst>
            </p:cNvPr>
            <p:cNvSpPr txBox="1"/>
            <p:nvPr/>
          </p:nvSpPr>
          <p:spPr>
            <a:xfrm>
              <a:off x="3373901" y="5764988"/>
              <a:ext cx="684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¥0000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DCEF772-2B7A-E363-F638-49906251AB0A}"/>
                </a:ext>
              </a:extLst>
            </p:cNvPr>
            <p:cNvSpPr txBox="1"/>
            <p:nvPr/>
          </p:nvSpPr>
          <p:spPr>
            <a:xfrm>
              <a:off x="3133809" y="5805852"/>
              <a:ext cx="452425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分／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50F3DFB-CAC7-1A61-73FB-855FDDF01AE0}"/>
              </a:ext>
            </a:extLst>
          </p:cNvPr>
          <p:cNvGrpSpPr/>
          <p:nvPr/>
        </p:nvGrpSpPr>
        <p:grpSpPr>
          <a:xfrm>
            <a:off x="257787" y="6686107"/>
            <a:ext cx="3800636" cy="307778"/>
            <a:chOff x="257787" y="6686107"/>
            <a:chExt cx="3800636" cy="307778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F92FE1B-3751-A6F9-5E5E-B3FF5513E37B}"/>
                </a:ext>
              </a:extLst>
            </p:cNvPr>
            <p:cNvSpPr txBox="1"/>
            <p:nvPr/>
          </p:nvSpPr>
          <p:spPr>
            <a:xfrm>
              <a:off x="2929469" y="6686107"/>
              <a:ext cx="385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57DD329-2C6C-5B78-59FB-6C4A00109714}"/>
                </a:ext>
              </a:extLst>
            </p:cNvPr>
            <p:cNvSpPr txBox="1"/>
            <p:nvPr/>
          </p:nvSpPr>
          <p:spPr>
            <a:xfrm>
              <a:off x="257787" y="6686108"/>
              <a:ext cx="1295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</a:t>
              </a:r>
              <a:r>
                <a:rPr kumimoji="1" lang="ja-JP" altLang="en-US" sz="1400" spc="-3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ッ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ト</a:t>
              </a:r>
              <a:r>
                <a:rPr kumimoji="1" lang="en-US" altLang="ja-JP" sz="1400" spc="-15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+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カラー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B6D3C4E-95ED-4BD3-CA59-3645D2F1C8E3}"/>
                </a:ext>
              </a:extLst>
            </p:cNvPr>
            <p:cNvSpPr txBox="1"/>
            <p:nvPr/>
          </p:nvSpPr>
          <p:spPr>
            <a:xfrm>
              <a:off x="1333288" y="6747663"/>
              <a:ext cx="175217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・ ・ ・ ・ ・ ・ ・ ・ ・ ・ ・ ・ ・ ・ ・ ・ ・ ・ ・ ・ ・ ・ ・  ・ ・ ・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8EF480DE-16B3-0A80-5F4C-C2BE10AF8009}"/>
                </a:ext>
              </a:extLst>
            </p:cNvPr>
            <p:cNvSpPr txBox="1"/>
            <p:nvPr/>
          </p:nvSpPr>
          <p:spPr>
            <a:xfrm>
              <a:off x="3373901" y="6686108"/>
              <a:ext cx="684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¥0000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C8712E3-666C-47C9-3A59-33132BC3B7E6}"/>
                </a:ext>
              </a:extLst>
            </p:cNvPr>
            <p:cNvSpPr txBox="1"/>
            <p:nvPr/>
          </p:nvSpPr>
          <p:spPr>
            <a:xfrm>
              <a:off x="3133809" y="6726972"/>
              <a:ext cx="452425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分／</a:t>
              </a: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56B054BF-177A-6364-6709-82322B0325F8}"/>
              </a:ext>
            </a:extLst>
          </p:cNvPr>
          <p:cNvGrpSpPr/>
          <p:nvPr/>
        </p:nvGrpSpPr>
        <p:grpSpPr>
          <a:xfrm>
            <a:off x="4189707" y="5764988"/>
            <a:ext cx="6234793" cy="307778"/>
            <a:chOff x="4189707" y="5764988"/>
            <a:chExt cx="6234793" cy="307778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F7746C5-2B65-EE3D-4074-C8555AA7FC48}"/>
                </a:ext>
              </a:extLst>
            </p:cNvPr>
            <p:cNvSpPr txBox="1"/>
            <p:nvPr/>
          </p:nvSpPr>
          <p:spPr>
            <a:xfrm>
              <a:off x="9295546" y="5764988"/>
              <a:ext cx="385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BB29D125-D1B7-F982-0EC9-554D75AB3B6C}"/>
                </a:ext>
              </a:extLst>
            </p:cNvPr>
            <p:cNvSpPr txBox="1"/>
            <p:nvPr/>
          </p:nvSpPr>
          <p:spPr>
            <a:xfrm>
              <a:off x="4189707" y="5764989"/>
              <a:ext cx="351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</a:t>
              </a:r>
              <a:r>
                <a:rPr kumimoji="1" lang="ja-JP" altLang="en-US" sz="1400" spc="-3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ッ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ト</a:t>
              </a:r>
              <a:r>
                <a:rPr kumimoji="1" lang="en-US" altLang="ja-JP" sz="1400" spc="-15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+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カラー</a:t>
              </a:r>
              <a:r>
                <a:rPr kumimoji="1" lang="en-US" altLang="ja-JP" sz="1400" spc="-15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 </a:t>
              </a:r>
              <a:r>
                <a:rPr kumimoji="1" lang="en-US" altLang="ja-JP" sz="140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+</a:t>
              </a:r>
              <a:r>
                <a:rPr kumimoji="1" lang="ja-JP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毛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髪シールドトリートメント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8A4DD694-4BF4-3E73-E969-176D9981F486}"/>
                </a:ext>
              </a:extLst>
            </p:cNvPr>
            <p:cNvSpPr txBox="1"/>
            <p:nvPr/>
          </p:nvSpPr>
          <p:spPr>
            <a:xfrm>
              <a:off x="7494164" y="5826544"/>
              <a:ext cx="20038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・ ・ ・ ・ ・ ・ ・ ・ ・ ・ ・ ・ ・ ・ ・ ・ ・ ・ ・ ・ ・ ・  ・ ・ ・ ・ ・ ・ ・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3D1C8BCF-D790-438E-E2E4-E1AE8C6C3325}"/>
                </a:ext>
              </a:extLst>
            </p:cNvPr>
            <p:cNvSpPr txBox="1"/>
            <p:nvPr/>
          </p:nvSpPr>
          <p:spPr>
            <a:xfrm>
              <a:off x="9739978" y="5764989"/>
              <a:ext cx="684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¥0000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21E19DF0-BF34-A5FA-D55B-DE9E354BD0C4}"/>
                </a:ext>
              </a:extLst>
            </p:cNvPr>
            <p:cNvSpPr txBox="1"/>
            <p:nvPr/>
          </p:nvSpPr>
          <p:spPr>
            <a:xfrm>
              <a:off x="9499886" y="5805853"/>
              <a:ext cx="452425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分／</a:t>
              </a: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87E98411-A884-C32F-FBA7-AD4B350FE1B3}"/>
              </a:ext>
            </a:extLst>
          </p:cNvPr>
          <p:cNvGrpSpPr/>
          <p:nvPr/>
        </p:nvGrpSpPr>
        <p:grpSpPr>
          <a:xfrm>
            <a:off x="4189707" y="6048157"/>
            <a:ext cx="6234793" cy="307778"/>
            <a:chOff x="4189707" y="5764988"/>
            <a:chExt cx="6234793" cy="307778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8D32F578-0B10-F28B-C850-63043FBDACA7}"/>
                </a:ext>
              </a:extLst>
            </p:cNvPr>
            <p:cNvSpPr txBox="1"/>
            <p:nvPr/>
          </p:nvSpPr>
          <p:spPr>
            <a:xfrm>
              <a:off x="9295546" y="5764988"/>
              <a:ext cx="385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1243D56D-E49C-2C3A-BCE2-2AAE5B382648}"/>
                </a:ext>
              </a:extLst>
            </p:cNvPr>
            <p:cNvSpPr txBox="1"/>
            <p:nvPr/>
          </p:nvSpPr>
          <p:spPr>
            <a:xfrm>
              <a:off x="4189707" y="5764989"/>
              <a:ext cx="35797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</a:t>
              </a:r>
              <a:r>
                <a:rPr kumimoji="1" lang="ja-JP" altLang="en-US" sz="1400" spc="-3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ッ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ト</a:t>
              </a:r>
              <a:r>
                <a:rPr kumimoji="1" lang="en-US" altLang="ja-JP" sz="1400" spc="-15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+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カラー</a:t>
              </a:r>
              <a:r>
                <a:rPr kumimoji="1" lang="en-US" altLang="ja-JP" sz="1400" spc="-15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 </a:t>
              </a:r>
              <a:r>
                <a:rPr kumimoji="1" lang="en-US" altLang="ja-JP" sz="140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+</a:t>
              </a:r>
              <a:r>
                <a:rPr kumimoji="1" lang="ja-JP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毛髪形状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ケアトリートメント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92196F7-7777-2DB5-3BAD-318FBFF23404}"/>
                </a:ext>
              </a:extLst>
            </p:cNvPr>
            <p:cNvSpPr txBox="1"/>
            <p:nvPr/>
          </p:nvSpPr>
          <p:spPr>
            <a:xfrm>
              <a:off x="7559053" y="5826544"/>
              <a:ext cx="20038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・ ・ ・ ・ ・ ・ ・ ・ ・ ・ ・ ・ ・ ・ ・ ・ ・ ・ ・ ・ ・ ・  ・ ・ ・ ・ ・ ・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AA2C0ADC-4F15-B8BA-4050-193C4122E206}"/>
                </a:ext>
              </a:extLst>
            </p:cNvPr>
            <p:cNvSpPr txBox="1"/>
            <p:nvPr/>
          </p:nvSpPr>
          <p:spPr>
            <a:xfrm>
              <a:off x="9739978" y="5764989"/>
              <a:ext cx="684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¥0000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23647142-6039-7815-564E-774F26336B1B}"/>
                </a:ext>
              </a:extLst>
            </p:cNvPr>
            <p:cNvSpPr txBox="1"/>
            <p:nvPr/>
          </p:nvSpPr>
          <p:spPr>
            <a:xfrm>
              <a:off x="9499886" y="5805853"/>
              <a:ext cx="452425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分／</a:t>
              </a: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EEFA5AAF-CB2E-144B-041A-ED53C903F9DC}"/>
              </a:ext>
            </a:extLst>
          </p:cNvPr>
          <p:cNvGrpSpPr/>
          <p:nvPr/>
        </p:nvGrpSpPr>
        <p:grpSpPr>
          <a:xfrm>
            <a:off x="4189707" y="6686107"/>
            <a:ext cx="6234793" cy="307778"/>
            <a:chOff x="4189707" y="5764988"/>
            <a:chExt cx="6234793" cy="307778"/>
          </a:xfrm>
        </p:grpSpPr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3D06402C-5C3B-5FA1-1211-F5A9EB4514CF}"/>
                </a:ext>
              </a:extLst>
            </p:cNvPr>
            <p:cNvSpPr txBox="1"/>
            <p:nvPr/>
          </p:nvSpPr>
          <p:spPr>
            <a:xfrm>
              <a:off x="9295546" y="5764988"/>
              <a:ext cx="385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C2DF8E95-5EBF-2387-9D10-4424FACA59F9}"/>
                </a:ext>
              </a:extLst>
            </p:cNvPr>
            <p:cNvSpPr txBox="1"/>
            <p:nvPr/>
          </p:nvSpPr>
          <p:spPr>
            <a:xfrm>
              <a:off x="4189707" y="5764989"/>
              <a:ext cx="3518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</a:t>
              </a:r>
              <a:r>
                <a:rPr kumimoji="1" lang="ja-JP" altLang="en-US" sz="1400" spc="-3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ッ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ト</a:t>
              </a:r>
              <a:r>
                <a:rPr kumimoji="1" lang="en-US" altLang="ja-JP" sz="1400" spc="-15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+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ストレートパーマ</a:t>
              </a: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938B9E2F-F950-74B6-8989-71262DA51D66}"/>
                </a:ext>
              </a:extLst>
            </p:cNvPr>
            <p:cNvSpPr txBox="1"/>
            <p:nvPr/>
          </p:nvSpPr>
          <p:spPr>
            <a:xfrm>
              <a:off x="6035039" y="5826544"/>
              <a:ext cx="338839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・ ・ ・ ・ ・ ・ ・ ・ ・ ・ ・ ・ ・ ・ ・ ・ ・ ・ ・ ・ ・ ・ ・  ・ ・ ・ ・ ・ ・ ・ ・ ・ ・ ・ ・ ・ ・ ・ ・ ・ ・ ・ ・ ・ ・ ・ ・ ・ ・ ・ ・ ・ ・ </a:t>
              </a: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F55DA3FC-E491-3DA9-0F87-DDCE95B3512E}"/>
                </a:ext>
              </a:extLst>
            </p:cNvPr>
            <p:cNvSpPr txBox="1"/>
            <p:nvPr/>
          </p:nvSpPr>
          <p:spPr>
            <a:xfrm>
              <a:off x="9739978" y="5764989"/>
              <a:ext cx="684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¥0000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D0725F97-2EFD-3446-2088-EF41A0FA2AA9}"/>
                </a:ext>
              </a:extLst>
            </p:cNvPr>
            <p:cNvSpPr txBox="1"/>
            <p:nvPr/>
          </p:nvSpPr>
          <p:spPr>
            <a:xfrm>
              <a:off x="9499886" y="5805853"/>
              <a:ext cx="452425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分／</a:t>
              </a: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BF6CE64F-A260-99F7-C8DB-07F00EE31DCF}"/>
              </a:ext>
            </a:extLst>
          </p:cNvPr>
          <p:cNvGrpSpPr/>
          <p:nvPr/>
        </p:nvGrpSpPr>
        <p:grpSpPr>
          <a:xfrm>
            <a:off x="4189707" y="6969276"/>
            <a:ext cx="6234793" cy="307778"/>
            <a:chOff x="4189707" y="5764988"/>
            <a:chExt cx="6234793" cy="307778"/>
          </a:xfrm>
        </p:grpSpPr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C1A666FC-9C68-934E-5DFB-B7936080FFCB}"/>
                </a:ext>
              </a:extLst>
            </p:cNvPr>
            <p:cNvSpPr txBox="1"/>
            <p:nvPr/>
          </p:nvSpPr>
          <p:spPr>
            <a:xfrm>
              <a:off x="9295546" y="5764988"/>
              <a:ext cx="385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42E4E59B-0F73-9E77-BAE7-3A6A38216728}"/>
                </a:ext>
              </a:extLst>
            </p:cNvPr>
            <p:cNvSpPr txBox="1"/>
            <p:nvPr/>
          </p:nvSpPr>
          <p:spPr>
            <a:xfrm>
              <a:off x="4189707" y="5764989"/>
              <a:ext cx="21226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カ</a:t>
              </a:r>
              <a:r>
                <a:rPr kumimoji="1" lang="ja-JP" altLang="en-US" sz="1400" spc="-3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ッ</a:t>
              </a:r>
              <a:r>
                <a:rPr kumimoji="1" lang="ja-JP" altLang="en-US" sz="14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ト</a:t>
              </a:r>
              <a:r>
                <a:rPr kumimoji="1" lang="en-US" altLang="ja-JP" sz="1400" dirty="0">
                  <a:solidFill>
                    <a:srgbClr val="E46A7C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+</a:t>
              </a:r>
              <a:r>
                <a:rPr kumimoji="1" lang="ja-JP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縮毛矯正</a:t>
              </a: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52754DC9-A496-9C8E-EB61-6CD60D935050}"/>
                </a:ext>
              </a:extLst>
            </p:cNvPr>
            <p:cNvSpPr txBox="1"/>
            <p:nvPr/>
          </p:nvSpPr>
          <p:spPr>
            <a:xfrm>
              <a:off x="5491779" y="5826544"/>
              <a:ext cx="395907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 Light" panose="020B0300000000000000" pitchFamily="34" charset="-128"/>
                  <a:ea typeface="Yu Gothic Light" panose="020B0300000000000000" pitchFamily="34" charset="-128"/>
                </a:rPr>
                <a:t>・ ・ ・ ・ ・ ・ ・ ・ ・ ・ ・ ・ ・ ・ ・ ・ ・ ・ ・ ・ ・ ・ ・  ・ ・ ・ ・ ・ ・ ・ ・ ・ ・ ・ ・ ・ ・ ・ ・ ・ ・ ・ ・ ・ ・ ・ ・ ・ ・ ・ ・ ・ ・ ・ ・ ・ ・ ・ ・ ・ ・ ・ </a:t>
              </a: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EEF10225-44B3-F8C2-A118-0E9D7E065DEE}"/>
                </a:ext>
              </a:extLst>
            </p:cNvPr>
            <p:cNvSpPr txBox="1"/>
            <p:nvPr/>
          </p:nvSpPr>
          <p:spPr>
            <a:xfrm>
              <a:off x="9739978" y="5764989"/>
              <a:ext cx="684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¥0000</a:t>
              </a:r>
              <a:endParaRPr kumimoji="1" lang="ja-JP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513E6FB0-316A-2081-A315-6A84F9F03A42}"/>
                </a:ext>
              </a:extLst>
            </p:cNvPr>
            <p:cNvSpPr txBox="1"/>
            <p:nvPr/>
          </p:nvSpPr>
          <p:spPr>
            <a:xfrm>
              <a:off x="9499886" y="5805853"/>
              <a:ext cx="452425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分／</a:t>
              </a: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69AFD67-294C-9D21-000C-607DBE76A3B4}"/>
              </a:ext>
            </a:extLst>
          </p:cNvPr>
          <p:cNvSpPr txBox="1"/>
          <p:nvPr/>
        </p:nvSpPr>
        <p:spPr>
          <a:xfrm>
            <a:off x="248751" y="4866590"/>
            <a:ext cx="664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500" spc="-15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梅雨</a:t>
            </a:r>
            <a:r>
              <a:rPr kumimoji="1" lang="ja-JP" altLang="en-US" sz="3500" spc="-600">
                <a:solidFill>
                  <a:schemeClr val="tx1">
                    <a:lumMod val="95000"/>
                    <a:lumOff val="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のレインコートケアメニュー</a:t>
            </a:r>
          </a:p>
        </p:txBody>
      </p:sp>
    </p:spTree>
    <p:extLst>
      <p:ext uri="{BB962C8B-B14F-4D97-AF65-F5344CB8AC3E}">
        <p14:creationId xmlns:p14="http://schemas.microsoft.com/office/powerpoint/2010/main" val="64720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AB0C14D7D3F4E8673E3EE23759D66" ma:contentTypeVersion="17" ma:contentTypeDescription="Create a new document." ma:contentTypeScope="" ma:versionID="34482b81225f12cc3c771cf6350b495c">
  <xsd:schema xmlns:xsd="http://www.w3.org/2001/XMLSchema" xmlns:xs="http://www.w3.org/2001/XMLSchema" xmlns:p="http://schemas.microsoft.com/office/2006/metadata/properties" xmlns:ns2="d1b2389e-4a3d-4039-b69e-5f896e83a719" xmlns:ns3="70680fd2-8691-444c-af13-adbb2b5f3f47" targetNamespace="http://schemas.microsoft.com/office/2006/metadata/properties" ma:root="true" ma:fieldsID="6b795762a0ff7df726b97a0218d696e7" ns2:_="" ns3:_="">
    <xsd:import namespace="d1b2389e-4a3d-4039-b69e-5f896e83a719"/>
    <xsd:import namespace="70680fd2-8691-444c-af13-adbb2b5f3f4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2389e-4a3d-4039-b69e-5f896e83a7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7266090-cdde-4507-97a3-814eca645bf6}" ma:internalName="TaxCatchAll" ma:showField="CatchAllData" ma:web="d1b2389e-4a3d-4039-b69e-5f896e83a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80fd2-8691-444c-af13-adbb2b5f3f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f792e8-4dad-42c1-ad63-44982727b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2f792e8-4dad-42c1-ad63-44982727bf4d" ContentTypeId="0x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680fd2-8691-444c-af13-adbb2b5f3f47">
      <Terms xmlns="http://schemas.microsoft.com/office/infopath/2007/PartnerControls"/>
    </lcf76f155ced4ddcb4097134ff3c332f>
    <TaxCatchAll xmlns="d1b2389e-4a3d-4039-b69e-5f896e83a719" xsi:nil="true"/>
    <SharedWithUsers xmlns="d1b2389e-4a3d-4039-b69e-5f896e83a719">
      <UserInfo>
        <DisplayName/>
        <AccountId xsi:nil="true"/>
        <AccountType/>
      </UserInfo>
    </SharedWithUsers>
    <MediaLengthInSeconds xmlns="70680fd2-8691-444c-af13-adbb2b5f3f47" xsi:nil="true"/>
  </documentManagement>
</p:properties>
</file>

<file path=customXml/itemProps1.xml><?xml version="1.0" encoding="utf-8"?>
<ds:datastoreItem xmlns:ds="http://schemas.openxmlformats.org/officeDocument/2006/customXml" ds:itemID="{B34C9107-E0DB-4EB1-B008-484A7C1ADB6F}"/>
</file>

<file path=customXml/itemProps2.xml><?xml version="1.0" encoding="utf-8"?>
<ds:datastoreItem xmlns:ds="http://schemas.openxmlformats.org/officeDocument/2006/customXml" ds:itemID="{778D895F-8FF9-4641-BF71-409CBBBA5908}"/>
</file>

<file path=customXml/itemProps3.xml><?xml version="1.0" encoding="utf-8"?>
<ds:datastoreItem xmlns:ds="http://schemas.openxmlformats.org/officeDocument/2006/customXml" ds:itemID="{2E9F662E-5D99-4461-89DB-3BA867F5E217}"/>
</file>

<file path=customXml/itemProps4.xml><?xml version="1.0" encoding="utf-8"?>
<ds:datastoreItem xmlns:ds="http://schemas.openxmlformats.org/officeDocument/2006/customXml" ds:itemID="{C4AFAC92-469E-4B90-859C-662900BE84C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292</Words>
  <Application>Microsoft Macintosh PowerPoint</Application>
  <PresentationFormat>ユーザー設定</PresentationFormat>
  <Paragraphs>32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</vt:lpstr>
      <vt:lpstr>Yu Gothic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cocox0505@icloud.com</dc:creator>
  <cp:lastModifiedBy>cocox0505@icloud.com</cp:lastModifiedBy>
  <cp:revision>60</cp:revision>
  <dcterms:created xsi:type="dcterms:W3CDTF">2021-04-26T12:57:05Z</dcterms:created>
  <dcterms:modified xsi:type="dcterms:W3CDTF">2024-08-06T12:17:11Z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0x010100054AB0C14D7D3F4E8673E3EE23759D66</vt:lpwstr>
  </property>
  <property fmtid="{D5CDD505-2E9C-101B-9397-08002B2CF9AE}" pid="3" name="Order">
    <vt:r8>1146900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