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/>
    <p:restoredTop sz="94659"/>
  </p:normalViewPr>
  <p:slideViewPr>
    <p:cSldViewPr snapToGrid="0">
      <p:cViewPr varScale="1">
        <p:scale>
          <a:sx n="133" d="100"/>
          <a:sy n="133" d="100"/>
        </p:scale>
        <p:origin x="1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83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13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72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91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31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01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71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2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76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06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38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E9B3D1-FB56-AD4A-99DC-BA791F218EBB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0BCC65-B04D-C04D-AFA2-03CB898FE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26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ADF184F-8B25-30E6-1520-58E8877DC76B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0685645" cy="755999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054BBB-0C2A-CEC2-CDE9-62FC6474A103}"/>
              </a:ext>
            </a:extLst>
          </p:cNvPr>
          <p:cNvSpPr txBox="1"/>
          <p:nvPr/>
        </p:nvSpPr>
        <p:spPr>
          <a:xfrm>
            <a:off x="1378808" y="4868755"/>
            <a:ext cx="5316723" cy="56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500" spc="-150">
                <a:latin typeface="+mn-ea"/>
                <a:cs typeface="A-OTF Midashi Go MB31 Pro MB31" panose="020B0600000000000000" pitchFamily="34" charset="-128"/>
              </a:rPr>
              <a:t>梅雨の美</a:t>
            </a:r>
            <a:r>
              <a:rPr kumimoji="1" lang="ja-JP" altLang="en-US" sz="2500" spc="-300">
                <a:latin typeface="+mn-ea"/>
                <a:cs typeface="A-OTF Midashi Go MB31 Pro MB31" panose="020B0600000000000000" pitchFamily="34" charset="-128"/>
              </a:rPr>
              <a:t>髪トリートメント</a:t>
            </a:r>
            <a:r>
              <a:rPr kumimoji="1" lang="ja-JP" altLang="en-US" sz="2500" spc="-150">
                <a:latin typeface="+mn-ea"/>
                <a:cs typeface="A-OTF Midashi Go MB31 Pro MB31" panose="020B0600000000000000" pitchFamily="34" charset="-128"/>
              </a:rPr>
              <a:t> </a:t>
            </a:r>
            <a:r>
              <a:rPr kumimoji="1" lang="en-US" altLang="ja-JP" sz="2500" spc="-150" dirty="0">
                <a:latin typeface="+mn-ea"/>
                <a:cs typeface="A-OTF Midashi Go MB31 Pro MB31" panose="020B0600000000000000" pitchFamily="34" charset="-128"/>
              </a:rPr>
              <a:t>¥00000</a:t>
            </a:r>
            <a:endParaRPr kumimoji="1" lang="ja-JP" altLang="en-US" sz="2500" spc="-150">
              <a:latin typeface="+mn-ea"/>
              <a:cs typeface="A-OTF Midashi Go MB31 Pro MB31" panose="020B0600000000000000" pitchFamily="34" charset="-128"/>
            </a:endParaRPr>
          </a:p>
        </p:txBody>
      </p:sp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9FA2B545-CF25-B268-4207-22334976F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52" y="4744796"/>
            <a:ext cx="1079500" cy="10795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9401590-E527-A265-5E1F-74138BC24B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86134" y="4801284"/>
            <a:ext cx="14859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86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4AB0C14D7D3F4E8673E3EE23759D66" ma:contentTypeVersion="17" ma:contentTypeDescription="Create a new document." ma:contentTypeScope="" ma:versionID="34482b81225f12cc3c771cf6350b495c">
  <xsd:schema xmlns:xsd="http://www.w3.org/2001/XMLSchema" xmlns:xs="http://www.w3.org/2001/XMLSchema" xmlns:p="http://schemas.microsoft.com/office/2006/metadata/properties" xmlns:ns2="d1b2389e-4a3d-4039-b69e-5f896e83a719" xmlns:ns3="70680fd2-8691-444c-af13-adbb2b5f3f47" targetNamespace="http://schemas.microsoft.com/office/2006/metadata/properties" ma:root="true" ma:fieldsID="6b795762a0ff7df726b97a0218d696e7" ns2:_="" ns3:_="">
    <xsd:import namespace="d1b2389e-4a3d-4039-b69e-5f896e83a719"/>
    <xsd:import namespace="70680fd2-8691-444c-af13-adbb2b5f3f4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2389e-4a3d-4039-b69e-5f896e83a7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7266090-cdde-4507-97a3-814eca645bf6}" ma:internalName="TaxCatchAll" ma:showField="CatchAllData" ma:web="d1b2389e-4a3d-4039-b69e-5f896e83a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80fd2-8691-444c-af13-adbb2b5f3f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2f792e8-4dad-42c1-ad63-44982727bf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2f792e8-4dad-42c1-ad63-44982727bf4d" ContentTypeId="0x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680fd2-8691-444c-af13-adbb2b5f3f47">
      <Terms xmlns="http://schemas.microsoft.com/office/infopath/2007/PartnerControls"/>
    </lcf76f155ced4ddcb4097134ff3c332f>
    <TaxCatchAll xmlns="d1b2389e-4a3d-4039-b69e-5f896e83a719" xsi:nil="true"/>
    <SharedWithUsers xmlns="d1b2389e-4a3d-4039-b69e-5f896e83a719">
      <UserInfo>
        <DisplayName/>
        <AccountId xsi:nil="true"/>
        <AccountType/>
      </UserInfo>
    </SharedWithUsers>
    <MediaLengthInSeconds xmlns="70680fd2-8691-444c-af13-adbb2b5f3f47" xsi:nil="true"/>
  </documentManagement>
</p:properties>
</file>

<file path=customXml/itemProps1.xml><?xml version="1.0" encoding="utf-8"?>
<ds:datastoreItem xmlns:ds="http://schemas.openxmlformats.org/officeDocument/2006/customXml" ds:itemID="{02908207-1145-499F-B8E0-702EF589A1E3}"/>
</file>

<file path=customXml/itemProps2.xml><?xml version="1.0" encoding="utf-8"?>
<ds:datastoreItem xmlns:ds="http://schemas.openxmlformats.org/officeDocument/2006/customXml" ds:itemID="{6CC86E94-06B7-4B3C-8F4D-269C246D8664}"/>
</file>

<file path=customXml/itemProps3.xml><?xml version="1.0" encoding="utf-8"?>
<ds:datastoreItem xmlns:ds="http://schemas.openxmlformats.org/officeDocument/2006/customXml" ds:itemID="{752D80DF-05F7-4D89-BF8B-773CFDF9405C}"/>
</file>

<file path=customXml/itemProps4.xml><?xml version="1.0" encoding="utf-8"?>
<ds:datastoreItem xmlns:ds="http://schemas.openxmlformats.org/officeDocument/2006/customXml" ds:itemID="{6BF63D86-A6D0-40C2-8855-E9A7CE58458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7</Words>
  <Application>Microsoft Macintosh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cocox0505@icloud.com</dc:creator>
  <cp:lastModifiedBy>cocox0505@icloud.com</cp:lastModifiedBy>
  <cp:revision>7</cp:revision>
  <dcterms:created xsi:type="dcterms:W3CDTF">2024-08-06T09:37:04Z</dcterms:created>
  <dcterms:modified xsi:type="dcterms:W3CDTF">2024-08-06T12:59:00Z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0x010100054AB0C14D7D3F4E8673E3EE23759D66</vt:lpwstr>
  </property>
  <property fmtid="{D5CDD505-2E9C-101B-9397-08002B2CF9AE}" pid="3" name="Order">
    <vt:r8>1146600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