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D81"/>
    <a:srgbClr val="8564A9"/>
    <a:srgbClr val="305784"/>
    <a:srgbClr val="E46A7C"/>
    <a:srgbClr val="343433"/>
    <a:srgbClr val="D5B207"/>
    <a:srgbClr val="C7A53A"/>
    <a:srgbClr val="B89367"/>
    <a:srgbClr val="3F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26"/>
  </p:normalViewPr>
  <p:slideViewPr>
    <p:cSldViewPr snapToGrid="0" snapToObjects="1">
      <p:cViewPr varScale="1">
        <p:scale>
          <a:sx n="110" d="100"/>
          <a:sy n="110" d="100"/>
        </p:scale>
        <p:origin x="234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13D6-38E8-6D40-81F7-D1E88006752D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167D-E4A2-FC41-A3B2-712A1D355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1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77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03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28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53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78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05" algn="l" defTabSz="91425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9167D-E4A2-FC41-A3B2-712A1D355F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94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9167D-E4A2-FC41-A3B2-712A1D355F5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5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6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76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1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50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61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22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88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2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24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8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95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0E10-1126-7645-AD4B-B9DF9DEDA85C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0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785A8A2E-3940-E59A-F476-6C5A42F4898F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-94" y="-163"/>
            <a:ext cx="10692000" cy="7560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20FB86-3B05-86E7-F822-A06B5DDC98B9}"/>
              </a:ext>
            </a:extLst>
          </p:cNvPr>
          <p:cNvSpPr txBox="1"/>
          <p:nvPr/>
        </p:nvSpPr>
        <p:spPr>
          <a:xfrm>
            <a:off x="531390" y="6068746"/>
            <a:ext cx="2996256" cy="49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31" b="1" spc="-71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</a:t>
            </a:r>
            <a:r>
              <a:rPr kumimoji="1" lang="ja-JP" altLang="en-US" sz="1131" b="1" spc="-141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ブリミック</a:t>
            </a:r>
            <a:endParaRPr kumimoji="1" lang="en-US" altLang="ja-JP" sz="1131" b="1" spc="-141" dirty="0">
              <a:solidFill>
                <a:srgbClr val="EC6D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1485" b="1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湿気ブ</a:t>
            </a:r>
            <a:r>
              <a:rPr kumimoji="1" lang="ja-JP" altLang="en-US" sz="1485" b="1" spc="-212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ロックトリートメント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052988-9921-9E18-7477-D4AC21588ECC}"/>
              </a:ext>
            </a:extLst>
          </p:cNvPr>
          <p:cNvSpPr txBox="1"/>
          <p:nvPr/>
        </p:nvSpPr>
        <p:spPr>
          <a:xfrm>
            <a:off x="3828550" y="6068747"/>
            <a:ext cx="2996256" cy="49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31" b="1" spc="-71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</a:t>
            </a:r>
            <a:r>
              <a:rPr kumimoji="1" lang="ja-JP" altLang="en-US" sz="1131" b="1" spc="-141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ブリミック</a:t>
            </a:r>
            <a:endParaRPr kumimoji="1" lang="en-US" altLang="ja-JP" sz="1131" b="1" spc="-141" dirty="0">
              <a:solidFill>
                <a:srgbClr val="30578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1485" b="1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形状ケ</a:t>
            </a:r>
            <a:r>
              <a:rPr kumimoji="1" lang="ja-JP" altLang="en-US" sz="1485" b="1" spc="-212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アトリートメント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44C45D-13BE-9D67-03E5-3160ACDAA84A}"/>
              </a:ext>
            </a:extLst>
          </p:cNvPr>
          <p:cNvSpPr txBox="1"/>
          <p:nvPr/>
        </p:nvSpPr>
        <p:spPr>
          <a:xfrm>
            <a:off x="7140009" y="6140405"/>
            <a:ext cx="2996256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85" b="1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</a:t>
            </a:r>
            <a:r>
              <a:rPr kumimoji="1" lang="ja-JP" altLang="en-US" sz="1485" b="1" spc="-212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ブリミック　</a:t>
            </a:r>
            <a:r>
              <a:rPr kumimoji="1" lang="en-US" altLang="ja-JP" sz="1485" b="1" spc="-212" dirty="0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1485" b="1" spc="-212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ストレート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ED1E3B1-E263-17E6-B07B-D466E28901E1}"/>
              </a:ext>
            </a:extLst>
          </p:cNvPr>
          <p:cNvGrpSpPr/>
          <p:nvPr/>
        </p:nvGrpSpPr>
        <p:grpSpPr>
          <a:xfrm>
            <a:off x="8646870" y="6207711"/>
            <a:ext cx="178205" cy="178205"/>
            <a:chOff x="5418119" y="3770014"/>
            <a:chExt cx="126000" cy="12600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16715CF-CA50-B584-7EB3-6BCDAFFE223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481119" y="3770014"/>
              <a:ext cx="0" cy="126000"/>
            </a:xfrm>
            <a:prstGeom prst="line">
              <a:avLst/>
            </a:prstGeom>
            <a:ln w="3556">
              <a:solidFill>
                <a:srgbClr val="856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C3F9245D-DC28-B5BA-3278-13A7802BB499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5481119" y="3770014"/>
              <a:ext cx="0" cy="126000"/>
            </a:xfrm>
            <a:prstGeom prst="line">
              <a:avLst/>
            </a:prstGeom>
            <a:ln w="3556">
              <a:solidFill>
                <a:srgbClr val="856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720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02E4D065-DB22-2A8D-5C99-FDFF467E55E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-94" y="-163"/>
            <a:ext cx="10692000" cy="7560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20FB86-3B05-86E7-F822-A06B5DDC98B9}"/>
              </a:ext>
            </a:extLst>
          </p:cNvPr>
          <p:cNvSpPr txBox="1"/>
          <p:nvPr/>
        </p:nvSpPr>
        <p:spPr>
          <a:xfrm>
            <a:off x="7179984" y="1411665"/>
            <a:ext cx="3101025" cy="59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14" b="1" spc="-71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サブ</a:t>
            </a:r>
            <a:r>
              <a:rPr kumimoji="1" lang="ja-JP" altLang="en-US" sz="1414" b="1" spc="-212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リミック</a:t>
            </a:r>
            <a:endParaRPr kumimoji="1" lang="en-US" altLang="ja-JP" sz="1414" b="1" spc="-212" dirty="0">
              <a:solidFill>
                <a:srgbClr val="EC6D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en-US" altLang="ja-JP" sz="1839" b="1" dirty="0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1839" b="1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湿気</a:t>
            </a:r>
            <a:r>
              <a:rPr kumimoji="1" lang="ja-JP" altLang="en-US" sz="1839" b="1" spc="-212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ブロックトリートメント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052988-9921-9E18-7477-D4AC21588ECC}"/>
              </a:ext>
            </a:extLst>
          </p:cNvPr>
          <p:cNvSpPr txBox="1"/>
          <p:nvPr/>
        </p:nvSpPr>
        <p:spPr>
          <a:xfrm>
            <a:off x="7284752" y="3553111"/>
            <a:ext cx="2996256" cy="59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14" b="1" spc="-71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サブ</a:t>
            </a:r>
            <a:r>
              <a:rPr kumimoji="1" lang="ja-JP" altLang="en-US" sz="1414" b="1" spc="-212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リミック</a:t>
            </a:r>
            <a:endParaRPr kumimoji="1" lang="en-US" altLang="ja-JP" sz="1414" b="1" spc="-212" dirty="0">
              <a:solidFill>
                <a:srgbClr val="30578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1839" b="1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形状</a:t>
            </a:r>
            <a:r>
              <a:rPr kumimoji="1" lang="ja-JP" altLang="en-US" sz="1839" b="1" spc="-212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ケアトリートメント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44C45D-13BE-9D67-03E5-3160ACDAA84A}"/>
              </a:ext>
            </a:extLst>
          </p:cNvPr>
          <p:cNvSpPr txBox="1"/>
          <p:nvPr/>
        </p:nvSpPr>
        <p:spPr>
          <a:xfrm>
            <a:off x="7275894" y="5807609"/>
            <a:ext cx="2996256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39" b="1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</a:t>
            </a:r>
            <a:r>
              <a:rPr kumimoji="1" lang="ja-JP" altLang="en-US" sz="1839" b="1" spc="-212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ブリミック　ストレート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54860EB-F770-3446-97F3-E6E82C2F99B3}"/>
              </a:ext>
            </a:extLst>
          </p:cNvPr>
          <p:cNvGrpSpPr/>
          <p:nvPr/>
        </p:nvGrpSpPr>
        <p:grpSpPr>
          <a:xfrm>
            <a:off x="8782879" y="5882598"/>
            <a:ext cx="218937" cy="218937"/>
            <a:chOff x="6279235" y="4217138"/>
            <a:chExt cx="154800" cy="15480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16715CF-CA50-B584-7EB3-6BCDAFFE223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356635" y="4217138"/>
              <a:ext cx="0" cy="154800"/>
            </a:xfrm>
            <a:prstGeom prst="line">
              <a:avLst/>
            </a:prstGeom>
            <a:ln w="3556">
              <a:solidFill>
                <a:srgbClr val="856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線コネクタ 1">
              <a:extLst>
                <a:ext uri="{FF2B5EF4-FFF2-40B4-BE49-F238E27FC236}">
                  <a16:creationId xmlns:a16="http://schemas.microsoft.com/office/drawing/2014/main" id="{9ECE93F3-9447-3B85-5445-871C9BA4CB0C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6356635" y="4217138"/>
              <a:ext cx="0" cy="154800"/>
            </a:xfrm>
            <a:prstGeom prst="line">
              <a:avLst/>
            </a:prstGeom>
            <a:ln w="3556">
              <a:solidFill>
                <a:srgbClr val="8564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EFDFCD-6EA6-332C-AC2E-AD17885B6237}"/>
              </a:ext>
            </a:extLst>
          </p:cNvPr>
          <p:cNvSpPr txBox="1"/>
          <p:nvPr/>
        </p:nvSpPr>
        <p:spPr>
          <a:xfrm>
            <a:off x="8777379" y="2472489"/>
            <a:ext cx="1466069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14" b="1" dirty="0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kumimoji="1" lang="ja-JP" altLang="en-US" sz="990" b="1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</a:t>
            </a:r>
            <a:r>
              <a:rPr kumimoji="1" lang="en-US" altLang="ja-JP" sz="1414" b="1" dirty="0">
                <a:solidFill>
                  <a:srgbClr val="EC6D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¥00,000</a:t>
            </a:r>
            <a:endParaRPr kumimoji="1" lang="ja-JP" altLang="en-US" sz="1414" b="1">
              <a:solidFill>
                <a:srgbClr val="EC6D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89AC6B-171F-3ED0-149D-92C2564D608C}"/>
              </a:ext>
            </a:extLst>
          </p:cNvPr>
          <p:cNvSpPr txBox="1"/>
          <p:nvPr/>
        </p:nvSpPr>
        <p:spPr>
          <a:xfrm>
            <a:off x="8777379" y="4613605"/>
            <a:ext cx="1466069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14" b="1" dirty="0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kumimoji="1" lang="ja-JP" altLang="en-US" sz="990" b="1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</a:t>
            </a:r>
            <a:r>
              <a:rPr kumimoji="1" lang="en-US" altLang="ja-JP" sz="1414" b="1" dirty="0">
                <a:solidFill>
                  <a:srgbClr val="30578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¥00,000</a:t>
            </a:r>
            <a:endParaRPr kumimoji="1" lang="ja-JP" altLang="en-US" sz="1414" b="1">
              <a:solidFill>
                <a:srgbClr val="30578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C98FBA-D49B-ECCE-47E0-BDEE5E5AD66A}"/>
              </a:ext>
            </a:extLst>
          </p:cNvPr>
          <p:cNvSpPr txBox="1"/>
          <p:nvPr/>
        </p:nvSpPr>
        <p:spPr>
          <a:xfrm>
            <a:off x="8777379" y="6749355"/>
            <a:ext cx="1466069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14" b="1" dirty="0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kumimoji="1" lang="ja-JP" altLang="en-US" sz="990" b="1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</a:t>
            </a:r>
            <a:r>
              <a:rPr kumimoji="1" lang="en-US" altLang="ja-JP" sz="1414" b="1" dirty="0">
                <a:solidFill>
                  <a:srgbClr val="8564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¥00,000</a:t>
            </a:r>
            <a:endParaRPr kumimoji="1" lang="ja-JP" altLang="en-US" sz="1414" b="1">
              <a:solidFill>
                <a:srgbClr val="8564A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7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278</TotalTime>
  <Words>31</Words>
  <Application>Microsoft Macintosh PowerPoint</Application>
  <PresentationFormat>ユーザー設定</PresentationFormat>
  <Paragraphs>15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cocox0505@icloud.com</dc:creator>
  <cp:lastModifiedBy>cocox0505@icloud.com</cp:lastModifiedBy>
  <cp:revision>89</cp:revision>
  <dcterms:created xsi:type="dcterms:W3CDTF">2021-04-26T12:57:05Z</dcterms:created>
  <dcterms:modified xsi:type="dcterms:W3CDTF">2023-04-06T10:15:35Z</dcterms:modified>
</cp:coreProperties>
</file>