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C4F"/>
    <a:srgbClr val="D5B207"/>
    <a:srgbClr val="C7A53A"/>
    <a:srgbClr val="B89367"/>
    <a:srgbClr val="3F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13D6-38E8-6D40-81F7-D1E88006752D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167D-E4A2-FC41-A3B2-712A1D355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167D-E4A2-FC41-A3B2-712A1D355F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6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4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0E10-1126-7645-AD4B-B9DF9DEDA85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MSIPCMContentMarking" descr="{&quot;HashCode&quot;:811469391,&quot;Placement&quot;:&quot;Footer&quot;,&quot;Top&quot;:574.593,&quot;Left&quot;:0.0,&quot;SlideWidth&quot;:841,&quot;SlideHeight&quot;:595}">
            <a:extLst>
              <a:ext uri="{FF2B5EF4-FFF2-40B4-BE49-F238E27FC236}">
                <a16:creationId xmlns:a16="http://schemas.microsoft.com/office/drawing/2014/main" id="{62CE7748-D13D-4362-B9E3-4D5924041A95}"/>
              </a:ext>
            </a:extLst>
          </p:cNvPr>
          <p:cNvSpPr txBox="1"/>
          <p:nvPr userDrawn="1"/>
        </p:nvSpPr>
        <p:spPr>
          <a:xfrm>
            <a:off x="0" y="7297331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>
                <a:solidFill>
                  <a:srgbClr val="317100"/>
                </a:solidFill>
                <a:latin typeface="Calibri" panose="020F0502020204030204" pitchFamily="34" charset="0"/>
              </a:rPr>
              <a:t>Internal</a:t>
            </a:r>
            <a:endParaRPr kumimoji="1" lang="ja-JP" altLang="en-US" sz="1000">
              <a:solidFill>
                <a:srgbClr val="3171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B9720E3B-9A16-F845-8E8C-EB8E8C1A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" y="-163"/>
            <a:ext cx="10692000" cy="756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735E24-5F74-164E-A889-13BD7A9530E4}"/>
              </a:ext>
            </a:extLst>
          </p:cNvPr>
          <p:cNvSpPr txBox="1"/>
          <p:nvPr/>
        </p:nvSpPr>
        <p:spPr>
          <a:xfrm>
            <a:off x="643501" y="2813443"/>
            <a:ext cx="177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集</a:t>
            </a:r>
            <a:r>
              <a:rPr kumimoji="1" lang="ja-JP" altLang="en-US" sz="1400" spc="-15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中マスクケアコ</a:t>
            </a:r>
            <a:r>
              <a:rPr kumimoji="1" lang="ja-JP" altLang="en-US" sz="1400" spc="-3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ー</a:t>
            </a:r>
            <a:r>
              <a:rPr kumimoji="1" lang="ja-JP" altLang="en-US" sz="1400" spc="-15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BA00AD-9C42-1240-BCEB-322A76A26B3A}"/>
              </a:ext>
            </a:extLst>
          </p:cNvPr>
          <p:cNvSpPr txBox="1"/>
          <p:nvPr/>
        </p:nvSpPr>
        <p:spPr>
          <a:xfrm>
            <a:off x="2356295" y="2813443"/>
            <a:ext cx="712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0000</a:t>
            </a:r>
            <a:r>
              <a:rPr kumimoji="1" lang="ja-JP" altLang="en-US" sz="10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E7FA3B-BC92-EB48-A345-881891B1CE70}"/>
              </a:ext>
            </a:extLst>
          </p:cNvPr>
          <p:cNvSpPr txBox="1"/>
          <p:nvPr/>
        </p:nvSpPr>
        <p:spPr>
          <a:xfrm>
            <a:off x="643501" y="3536774"/>
            <a:ext cx="177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-15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シールドコース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17116F-13F6-6F4D-8D18-0ABC56A32E9D}"/>
              </a:ext>
            </a:extLst>
          </p:cNvPr>
          <p:cNvSpPr txBox="1"/>
          <p:nvPr/>
        </p:nvSpPr>
        <p:spPr>
          <a:xfrm>
            <a:off x="2356295" y="3536774"/>
            <a:ext cx="712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0000</a:t>
            </a:r>
            <a:r>
              <a:rPr kumimoji="1" lang="ja-JP" altLang="en-US" sz="100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2CD434-7607-904E-9277-46C811A545A4}"/>
              </a:ext>
            </a:extLst>
          </p:cNvPr>
          <p:cNvSpPr txBox="1"/>
          <p:nvPr/>
        </p:nvSpPr>
        <p:spPr>
          <a:xfrm>
            <a:off x="643501" y="4253282"/>
            <a:ext cx="177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毛髪形状</a:t>
            </a:r>
            <a:r>
              <a:rPr kumimoji="1" lang="ja-JP" altLang="en-US" sz="1400" spc="-15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ケアコース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828C2C-E718-6A42-87F2-791B89560C2C}"/>
              </a:ext>
            </a:extLst>
          </p:cNvPr>
          <p:cNvSpPr txBox="1"/>
          <p:nvPr/>
        </p:nvSpPr>
        <p:spPr>
          <a:xfrm>
            <a:off x="2356295" y="4253282"/>
            <a:ext cx="712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0000</a:t>
            </a:r>
            <a:r>
              <a:rPr kumimoji="1" lang="ja-JP" altLang="en-US" sz="1000">
                <a:solidFill>
                  <a:srgbClr val="554C4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6472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13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cocox0505@icloud.com</dc:creator>
  <cp:lastModifiedBy>林 貴士/ Hayashi Takashi</cp:lastModifiedBy>
  <cp:revision>49</cp:revision>
  <dcterms:created xsi:type="dcterms:W3CDTF">2021-04-26T12:57:05Z</dcterms:created>
  <dcterms:modified xsi:type="dcterms:W3CDTF">2022-02-18T03:38:12Z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900c6f-39e5-434a-b4c3-be3e591a7835_Enabled">
    <vt:lpwstr>true</vt:lpwstr>
  </property>
  <property fmtid="{D5CDD505-2E9C-101B-9397-08002B2CF9AE}" pid="3" name="MSIP_Label_b7900c6f-39e5-434a-b4c3-be3e591a7835_SetDate">
    <vt:lpwstr>2022-02-18T03:38:01Z</vt:lpwstr>
  </property>
  <property fmtid="{D5CDD505-2E9C-101B-9397-08002B2CF9AE}" pid="4" name="MSIP_Label_b7900c6f-39e5-434a-b4c3-be3e591a7835_Method">
    <vt:lpwstr>Standard</vt:lpwstr>
  </property>
  <property fmtid="{D5CDD505-2E9C-101B-9397-08002B2CF9AE}" pid="5" name="MSIP_Label_b7900c6f-39e5-434a-b4c3-be3e591a7835_Name">
    <vt:lpwstr>b7900c6f-39e5-434a-b4c3-be3e591a7835</vt:lpwstr>
  </property>
  <property fmtid="{D5CDD505-2E9C-101B-9397-08002B2CF9AE}" pid="6" name="MSIP_Label_b7900c6f-39e5-434a-b4c3-be3e591a7835_SiteId">
    <vt:lpwstr>602fb212-70b3-4ef8-938e-9ba98c5ab37a</vt:lpwstr>
  </property>
  <property fmtid="{D5CDD505-2E9C-101B-9397-08002B2CF9AE}" pid="7" name="MSIP_Label_b7900c6f-39e5-434a-b4c3-be3e591a7835_ActionId">
    <vt:lpwstr>056a6ec3-0a40-4a69-a426-8b96862404d6</vt:lpwstr>
  </property>
  <property fmtid="{D5CDD505-2E9C-101B-9397-08002B2CF9AE}" pid="8" name="MSIP_Label_b7900c6f-39e5-434a-b4c3-be3e591a7835_ContentBits">
    <vt:lpwstr>2</vt:lpwstr>
  </property>
</Properties>
</file>