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A7C"/>
    <a:srgbClr val="D5B207"/>
    <a:srgbClr val="C7A53A"/>
    <a:srgbClr val="B89367"/>
    <a:srgbClr val="3F4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43778B-B33E-4549-922E-2C2CE7042ABD}" v="2" dt="2022-04-27T08:48:51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1"/>
    <p:restoredTop sz="94626"/>
  </p:normalViewPr>
  <p:slideViewPr>
    <p:cSldViewPr snapToGrid="0" snapToObjects="1">
      <p:cViewPr varScale="1">
        <p:scale>
          <a:sx n="63" d="100"/>
          <a:sy n="63" d="100"/>
        </p:scale>
        <p:origin x="8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花田 伶弥" userId="pnstgqNk+prCxegMCikufXdxyVF+6Eni5d0yiuL0jMs=" providerId="None" clId="Web-{C143778B-B33E-4549-922E-2C2CE7042ABD}"/>
    <pc:docChg chg="modSld">
      <pc:chgData name="花田 伶弥" userId="pnstgqNk+prCxegMCikufXdxyVF+6Eni5d0yiuL0jMs=" providerId="None" clId="Web-{C143778B-B33E-4549-922E-2C2CE7042ABD}" dt="2022-04-27T08:48:51.707" v="1" actId="1076"/>
      <pc:docMkLst>
        <pc:docMk/>
      </pc:docMkLst>
      <pc:sldChg chg="modSp">
        <pc:chgData name="花田 伶弥" userId="pnstgqNk+prCxegMCikufXdxyVF+6Eni5d0yiuL0jMs=" providerId="None" clId="Web-{C143778B-B33E-4549-922E-2C2CE7042ABD}" dt="2022-04-27T08:48:51.707" v="1" actId="1076"/>
        <pc:sldMkLst>
          <pc:docMk/>
          <pc:sldMk cId="647201418" sldId="256"/>
        </pc:sldMkLst>
        <pc:picChg chg="mod">
          <ac:chgData name="花田 伶弥" userId="pnstgqNk+prCxegMCikufXdxyVF+6Eni5d0yiuL0jMs=" providerId="None" clId="Web-{C143778B-B33E-4549-922E-2C2CE7042ABD}" dt="2022-04-27T08:48:51.707" v="1" actId="1076"/>
          <ac:picMkLst>
            <pc:docMk/>
            <pc:sldMk cId="647201418" sldId="256"/>
            <ac:picMk id="6" creationId="{DBD8F21F-1BCD-F680-1329-7A299BE93F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913D6-38E8-6D40-81F7-D1E88006752D}" type="datetimeFigureOut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9167D-E4A2-FC41-A3B2-712A1D355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53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9167D-E4A2-FC41-A3B2-712A1D355F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94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1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26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97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25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9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11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5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19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89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47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87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0E10-1126-7645-AD4B-B9DF9DEDA85C}" type="datetimeFigureOut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MSIPCMContentMarking" descr="{&quot;HashCode&quot;:811469391,&quot;Placement&quot;:&quot;Footer&quot;,&quot;Top&quot;:574.593,&quot;Left&quot;:0.0,&quot;SlideWidth&quot;:841,&quot;SlideHeight&quot;:595}">
            <a:extLst>
              <a:ext uri="{FF2B5EF4-FFF2-40B4-BE49-F238E27FC236}">
                <a16:creationId xmlns:a16="http://schemas.microsoft.com/office/drawing/2014/main" id="{F810822D-7967-4148-89C1-3F2EE5DD0BEF}"/>
              </a:ext>
            </a:extLst>
          </p:cNvPr>
          <p:cNvSpPr txBox="1"/>
          <p:nvPr userDrawn="1"/>
        </p:nvSpPr>
        <p:spPr>
          <a:xfrm>
            <a:off x="0" y="7297331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00">
                <a:solidFill>
                  <a:srgbClr val="317100"/>
                </a:solidFill>
                <a:latin typeface="Calibri" panose="020F0502020204030204" pitchFamily="34" charset="0"/>
              </a:rPr>
              <a:t>Internal</a:t>
            </a:r>
            <a:endParaRPr kumimoji="1" lang="ja-JP" altLang="en-US" sz="1000">
              <a:solidFill>
                <a:srgbClr val="3171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DBD8F21F-1BCD-F680-1329-7A299BE93F4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2000" cy="7560000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51810DD-7BB1-0DD6-8E0F-851C8DA24C3B}"/>
              </a:ext>
            </a:extLst>
          </p:cNvPr>
          <p:cNvGrpSpPr/>
          <p:nvPr/>
        </p:nvGrpSpPr>
        <p:grpSpPr>
          <a:xfrm>
            <a:off x="286902" y="5755629"/>
            <a:ext cx="3800635" cy="307777"/>
            <a:chOff x="257788" y="5764988"/>
            <a:chExt cx="3800635" cy="30777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10E727C-8272-4D46-43AD-84A4ED327EBB}"/>
                </a:ext>
              </a:extLst>
            </p:cNvPr>
            <p:cNvSpPr txBox="1"/>
            <p:nvPr/>
          </p:nvSpPr>
          <p:spPr>
            <a:xfrm>
              <a:off x="257788" y="5764988"/>
              <a:ext cx="656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</a:t>
              </a:r>
              <a:r>
                <a:rPr kumimoji="1" lang="ja-JP" altLang="en-US" sz="1400" spc="-3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ッ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ト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12F388C-B83E-3303-B7B0-015763E0E8B0}"/>
                </a:ext>
              </a:extLst>
            </p:cNvPr>
            <p:cNvSpPr txBox="1"/>
            <p:nvPr/>
          </p:nvSpPr>
          <p:spPr>
            <a:xfrm>
              <a:off x="720285" y="5826543"/>
              <a:ext cx="236517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・ ・ ・ ・ ・ ・ ・ ・ ・ ・ ・ ・ ・ ・ ・ ・ ・ ・ ・ ・ ・ ・ ・ ・ ・ ・ ・ ・ ・ ・ ・ ・ ・  ・ ・ ・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7E464E7-E1BD-F79F-29B1-40906F591C45}"/>
                </a:ext>
              </a:extLst>
            </p:cNvPr>
            <p:cNvSpPr txBox="1"/>
            <p:nvPr/>
          </p:nvSpPr>
          <p:spPr>
            <a:xfrm>
              <a:off x="2929469" y="5764988"/>
              <a:ext cx="385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DD233EB-4183-28AA-003E-54BEFE0FF65F}"/>
                </a:ext>
              </a:extLst>
            </p:cNvPr>
            <p:cNvSpPr txBox="1"/>
            <p:nvPr/>
          </p:nvSpPr>
          <p:spPr>
            <a:xfrm>
              <a:off x="3373901" y="5764988"/>
              <a:ext cx="684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¥0000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DCEF772-2B7A-E363-F638-49906251AB0A}"/>
                </a:ext>
              </a:extLst>
            </p:cNvPr>
            <p:cNvSpPr txBox="1"/>
            <p:nvPr/>
          </p:nvSpPr>
          <p:spPr>
            <a:xfrm>
              <a:off x="3133809" y="5805852"/>
              <a:ext cx="452425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分／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50F3DFB-CAC7-1A61-73FB-855FDDF01AE0}"/>
              </a:ext>
            </a:extLst>
          </p:cNvPr>
          <p:cNvGrpSpPr/>
          <p:nvPr/>
        </p:nvGrpSpPr>
        <p:grpSpPr>
          <a:xfrm>
            <a:off x="257787" y="6686107"/>
            <a:ext cx="3800636" cy="307778"/>
            <a:chOff x="257787" y="6686107"/>
            <a:chExt cx="3800636" cy="307778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F92FE1B-3751-A6F9-5E5E-B3FF5513E37B}"/>
                </a:ext>
              </a:extLst>
            </p:cNvPr>
            <p:cNvSpPr txBox="1"/>
            <p:nvPr/>
          </p:nvSpPr>
          <p:spPr>
            <a:xfrm>
              <a:off x="2929469" y="6686107"/>
              <a:ext cx="385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57DD329-2C6C-5B78-59FB-6C4A00109714}"/>
                </a:ext>
              </a:extLst>
            </p:cNvPr>
            <p:cNvSpPr txBox="1"/>
            <p:nvPr/>
          </p:nvSpPr>
          <p:spPr>
            <a:xfrm>
              <a:off x="257787" y="6686108"/>
              <a:ext cx="1295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</a:t>
              </a:r>
              <a:r>
                <a:rPr kumimoji="1" lang="ja-JP" altLang="en-US" sz="1400" spc="-3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ッ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ト</a:t>
              </a:r>
              <a:r>
                <a:rPr kumimoji="1" lang="en-US" altLang="ja-JP" sz="1400" spc="-15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+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カラー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B6D3C4E-95ED-4BD3-CA59-3645D2F1C8E3}"/>
                </a:ext>
              </a:extLst>
            </p:cNvPr>
            <p:cNvSpPr txBox="1"/>
            <p:nvPr/>
          </p:nvSpPr>
          <p:spPr>
            <a:xfrm>
              <a:off x="1333288" y="6747663"/>
              <a:ext cx="175217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・ ・ ・ ・ ・ ・ ・ ・ ・ ・ ・ ・ ・ ・ ・ ・ ・ ・ ・ ・ ・ ・ ・  ・ ・ ・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8EF480DE-16B3-0A80-5F4C-C2BE10AF8009}"/>
                </a:ext>
              </a:extLst>
            </p:cNvPr>
            <p:cNvSpPr txBox="1"/>
            <p:nvPr/>
          </p:nvSpPr>
          <p:spPr>
            <a:xfrm>
              <a:off x="3373901" y="6686108"/>
              <a:ext cx="684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¥0000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C8712E3-666C-47C9-3A59-33132BC3B7E6}"/>
                </a:ext>
              </a:extLst>
            </p:cNvPr>
            <p:cNvSpPr txBox="1"/>
            <p:nvPr/>
          </p:nvSpPr>
          <p:spPr>
            <a:xfrm>
              <a:off x="3133809" y="6726972"/>
              <a:ext cx="452425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分／</a:t>
              </a: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56B054BF-177A-6364-6709-82322B0325F8}"/>
              </a:ext>
            </a:extLst>
          </p:cNvPr>
          <p:cNvGrpSpPr/>
          <p:nvPr/>
        </p:nvGrpSpPr>
        <p:grpSpPr>
          <a:xfrm>
            <a:off x="4189707" y="5764988"/>
            <a:ext cx="6234793" cy="307778"/>
            <a:chOff x="4189707" y="5764988"/>
            <a:chExt cx="6234793" cy="307778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F7746C5-2B65-EE3D-4074-C8555AA7FC48}"/>
                </a:ext>
              </a:extLst>
            </p:cNvPr>
            <p:cNvSpPr txBox="1"/>
            <p:nvPr/>
          </p:nvSpPr>
          <p:spPr>
            <a:xfrm>
              <a:off x="9295546" y="5764988"/>
              <a:ext cx="385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BB29D125-D1B7-F982-0EC9-554D75AB3B6C}"/>
                </a:ext>
              </a:extLst>
            </p:cNvPr>
            <p:cNvSpPr txBox="1"/>
            <p:nvPr/>
          </p:nvSpPr>
          <p:spPr>
            <a:xfrm>
              <a:off x="4189707" y="5764989"/>
              <a:ext cx="351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</a:t>
              </a:r>
              <a:r>
                <a:rPr kumimoji="1" lang="ja-JP" altLang="en-US" sz="1400" spc="-3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ッ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ト</a:t>
              </a:r>
              <a:r>
                <a:rPr kumimoji="1" lang="en-US" altLang="ja-JP" sz="1400" spc="-15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+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カラー</a:t>
              </a:r>
              <a:r>
                <a:rPr kumimoji="1" lang="en-US" altLang="ja-JP" sz="1400" spc="-15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 </a:t>
              </a:r>
              <a:r>
                <a:rPr kumimoji="1" lang="en-US" altLang="ja-JP" sz="140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+</a:t>
              </a:r>
              <a:r>
                <a:rPr kumimoji="1" lang="ja-JP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毛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髪シールドトリートメント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8A4DD694-4BF4-3E73-E969-176D9981F486}"/>
                </a:ext>
              </a:extLst>
            </p:cNvPr>
            <p:cNvSpPr txBox="1"/>
            <p:nvPr/>
          </p:nvSpPr>
          <p:spPr>
            <a:xfrm>
              <a:off x="7494164" y="5826544"/>
              <a:ext cx="20038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・ ・ ・ ・ ・ ・ ・ ・ ・ ・ ・ ・ ・ ・ ・ ・ ・ ・ ・ ・ ・ ・  ・ ・ ・ ・ ・ ・ ・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3D1C8BCF-D790-438E-E2E4-E1AE8C6C3325}"/>
                </a:ext>
              </a:extLst>
            </p:cNvPr>
            <p:cNvSpPr txBox="1"/>
            <p:nvPr/>
          </p:nvSpPr>
          <p:spPr>
            <a:xfrm>
              <a:off x="9739978" y="5764989"/>
              <a:ext cx="684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¥0000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21E19DF0-BF34-A5FA-D55B-DE9E354BD0C4}"/>
                </a:ext>
              </a:extLst>
            </p:cNvPr>
            <p:cNvSpPr txBox="1"/>
            <p:nvPr/>
          </p:nvSpPr>
          <p:spPr>
            <a:xfrm>
              <a:off x="9499886" y="5805853"/>
              <a:ext cx="452425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分／</a:t>
              </a: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87E98411-A884-C32F-FBA7-AD4B350FE1B3}"/>
              </a:ext>
            </a:extLst>
          </p:cNvPr>
          <p:cNvGrpSpPr/>
          <p:nvPr/>
        </p:nvGrpSpPr>
        <p:grpSpPr>
          <a:xfrm>
            <a:off x="4189707" y="6048157"/>
            <a:ext cx="6234793" cy="307778"/>
            <a:chOff x="4189707" y="5764988"/>
            <a:chExt cx="6234793" cy="307778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8D32F578-0B10-F28B-C850-63043FBDACA7}"/>
                </a:ext>
              </a:extLst>
            </p:cNvPr>
            <p:cNvSpPr txBox="1"/>
            <p:nvPr/>
          </p:nvSpPr>
          <p:spPr>
            <a:xfrm>
              <a:off x="9295546" y="5764988"/>
              <a:ext cx="385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1243D56D-E49C-2C3A-BCE2-2AAE5B382648}"/>
                </a:ext>
              </a:extLst>
            </p:cNvPr>
            <p:cNvSpPr txBox="1"/>
            <p:nvPr/>
          </p:nvSpPr>
          <p:spPr>
            <a:xfrm>
              <a:off x="4189707" y="5764989"/>
              <a:ext cx="35797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</a:t>
              </a:r>
              <a:r>
                <a:rPr kumimoji="1" lang="ja-JP" altLang="en-US" sz="1400" spc="-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ッ</a:t>
              </a:r>
              <a:r>
                <a:rPr kumimoji="1" lang="ja-JP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ト</a:t>
              </a:r>
              <a:r>
                <a:rPr kumimoji="1" lang="en-US" altLang="ja-JP" sz="1400" spc="-15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+</a:t>
              </a:r>
              <a:r>
                <a:rPr kumimoji="1" lang="ja-JP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カラー</a:t>
              </a:r>
              <a:r>
                <a:rPr kumimoji="1" lang="en-US" altLang="ja-JP" sz="1400" spc="-15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 </a:t>
              </a:r>
              <a:r>
                <a:rPr kumimoji="1" lang="en-US" altLang="ja-JP" sz="140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+</a:t>
              </a:r>
              <a:r>
                <a:rPr kumimoji="1" lang="ja-JP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毛髪形状</a:t>
              </a:r>
              <a:r>
                <a:rPr kumimoji="1" lang="ja-JP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ケアトリートメント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92196F7-7777-2DB5-3BAD-318FBFF23404}"/>
                </a:ext>
              </a:extLst>
            </p:cNvPr>
            <p:cNvSpPr txBox="1"/>
            <p:nvPr/>
          </p:nvSpPr>
          <p:spPr>
            <a:xfrm>
              <a:off x="7559053" y="5826544"/>
              <a:ext cx="20038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・ ・ ・ ・ ・ ・ ・ ・ ・ ・ ・ ・ ・ ・ ・ ・ ・ ・ ・ ・ ・ ・  ・ ・ ・ ・ ・ ・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AA2C0ADC-4F15-B8BA-4050-193C4122E206}"/>
                </a:ext>
              </a:extLst>
            </p:cNvPr>
            <p:cNvSpPr txBox="1"/>
            <p:nvPr/>
          </p:nvSpPr>
          <p:spPr>
            <a:xfrm>
              <a:off x="9739978" y="5764989"/>
              <a:ext cx="684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¥0000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23647142-6039-7815-564E-774F26336B1B}"/>
                </a:ext>
              </a:extLst>
            </p:cNvPr>
            <p:cNvSpPr txBox="1"/>
            <p:nvPr/>
          </p:nvSpPr>
          <p:spPr>
            <a:xfrm>
              <a:off x="9499886" y="5805853"/>
              <a:ext cx="452425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分／</a:t>
              </a: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EEFA5AAF-CB2E-144B-041A-ED53C903F9DC}"/>
              </a:ext>
            </a:extLst>
          </p:cNvPr>
          <p:cNvGrpSpPr/>
          <p:nvPr/>
        </p:nvGrpSpPr>
        <p:grpSpPr>
          <a:xfrm>
            <a:off x="4189707" y="6686107"/>
            <a:ext cx="6234793" cy="307778"/>
            <a:chOff x="4189707" y="5764988"/>
            <a:chExt cx="6234793" cy="307778"/>
          </a:xfrm>
        </p:grpSpPr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3D06402C-5C3B-5FA1-1211-F5A9EB4514CF}"/>
                </a:ext>
              </a:extLst>
            </p:cNvPr>
            <p:cNvSpPr txBox="1"/>
            <p:nvPr/>
          </p:nvSpPr>
          <p:spPr>
            <a:xfrm>
              <a:off x="9295546" y="5764988"/>
              <a:ext cx="385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C2DF8E95-5EBF-2387-9D10-4424FACA59F9}"/>
                </a:ext>
              </a:extLst>
            </p:cNvPr>
            <p:cNvSpPr txBox="1"/>
            <p:nvPr/>
          </p:nvSpPr>
          <p:spPr>
            <a:xfrm>
              <a:off x="4189707" y="5764989"/>
              <a:ext cx="351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</a:t>
              </a:r>
              <a:r>
                <a:rPr kumimoji="1" lang="ja-JP" altLang="en-US" sz="1400" spc="-3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ッ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ト</a:t>
              </a:r>
              <a:r>
                <a:rPr kumimoji="1" lang="en-US" altLang="ja-JP" sz="1400" spc="-15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+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ストレートパーマ</a:t>
              </a: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938B9E2F-F950-74B6-8989-71262DA51D66}"/>
                </a:ext>
              </a:extLst>
            </p:cNvPr>
            <p:cNvSpPr txBox="1"/>
            <p:nvPr/>
          </p:nvSpPr>
          <p:spPr>
            <a:xfrm>
              <a:off x="6035039" y="5826544"/>
              <a:ext cx="338839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・ ・ ・ ・ ・ ・ ・ ・ ・ ・ ・ ・ ・ ・ ・ ・ ・ ・ ・ ・ ・ ・ ・  ・ ・ ・ ・ ・ ・ ・ ・ ・ ・ ・ ・ ・ ・ ・ ・ ・ ・ ・ ・ ・ ・ ・ ・ ・ ・ ・ ・ ・ ・ </a:t>
              </a: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F55DA3FC-E491-3DA9-0F87-DDCE95B3512E}"/>
                </a:ext>
              </a:extLst>
            </p:cNvPr>
            <p:cNvSpPr txBox="1"/>
            <p:nvPr/>
          </p:nvSpPr>
          <p:spPr>
            <a:xfrm>
              <a:off x="9739978" y="5764989"/>
              <a:ext cx="684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¥0000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D0725F97-2EFD-3446-2088-EF41A0FA2AA9}"/>
                </a:ext>
              </a:extLst>
            </p:cNvPr>
            <p:cNvSpPr txBox="1"/>
            <p:nvPr/>
          </p:nvSpPr>
          <p:spPr>
            <a:xfrm>
              <a:off x="9499886" y="5805853"/>
              <a:ext cx="452425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分／</a:t>
              </a: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BF6CE64F-A260-99F7-C8DB-07F00EE31DCF}"/>
              </a:ext>
            </a:extLst>
          </p:cNvPr>
          <p:cNvGrpSpPr/>
          <p:nvPr/>
        </p:nvGrpSpPr>
        <p:grpSpPr>
          <a:xfrm>
            <a:off x="4189707" y="6969276"/>
            <a:ext cx="6234793" cy="307778"/>
            <a:chOff x="4189707" y="5764988"/>
            <a:chExt cx="6234793" cy="307778"/>
          </a:xfrm>
        </p:grpSpPr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C1A666FC-9C68-934E-5DFB-B7936080FFCB}"/>
                </a:ext>
              </a:extLst>
            </p:cNvPr>
            <p:cNvSpPr txBox="1"/>
            <p:nvPr/>
          </p:nvSpPr>
          <p:spPr>
            <a:xfrm>
              <a:off x="9295546" y="5764988"/>
              <a:ext cx="385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42E4E59B-0F73-9E77-BAE7-3A6A38216728}"/>
                </a:ext>
              </a:extLst>
            </p:cNvPr>
            <p:cNvSpPr txBox="1"/>
            <p:nvPr/>
          </p:nvSpPr>
          <p:spPr>
            <a:xfrm>
              <a:off x="4189707" y="5764989"/>
              <a:ext cx="21226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</a:t>
              </a:r>
              <a:r>
                <a:rPr kumimoji="1" lang="ja-JP" altLang="en-US" sz="1400" spc="-3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ッ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ト</a:t>
              </a:r>
              <a:r>
                <a:rPr kumimoji="1" lang="en-US" altLang="ja-JP" sz="140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+</a:t>
              </a:r>
              <a:r>
                <a:rPr kumimoji="1" lang="ja-JP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縮毛矯正</a:t>
              </a: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52754DC9-A496-9C8E-EB61-6CD60D935050}"/>
                </a:ext>
              </a:extLst>
            </p:cNvPr>
            <p:cNvSpPr txBox="1"/>
            <p:nvPr/>
          </p:nvSpPr>
          <p:spPr>
            <a:xfrm>
              <a:off x="5491779" y="5826544"/>
              <a:ext cx="395907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・ ・ ・ ・ ・ ・ ・ ・ ・ ・ ・ ・ ・ ・ ・ ・ ・ ・ ・ ・ ・ ・ ・  ・ ・ ・ ・ ・ ・ ・ ・ ・ ・ ・ ・ ・ ・ ・ ・ ・ ・ ・ ・ ・ ・ ・ ・ ・ ・ ・ ・ ・ ・ ・ ・ ・ ・ ・ ・ ・ ・ ・ </a:t>
              </a: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EEF10225-44B3-F8C2-A118-0E9D7E065DEE}"/>
                </a:ext>
              </a:extLst>
            </p:cNvPr>
            <p:cNvSpPr txBox="1"/>
            <p:nvPr/>
          </p:nvSpPr>
          <p:spPr>
            <a:xfrm>
              <a:off x="9739978" y="5764989"/>
              <a:ext cx="684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¥0000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513E6FB0-316A-2081-A315-6A84F9F03A42}"/>
                </a:ext>
              </a:extLst>
            </p:cNvPr>
            <p:cNvSpPr txBox="1"/>
            <p:nvPr/>
          </p:nvSpPr>
          <p:spPr>
            <a:xfrm>
              <a:off x="9499886" y="5805853"/>
              <a:ext cx="452425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分／</a:t>
              </a: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69AFD67-294C-9D21-000C-607DBE76A3B4}"/>
              </a:ext>
            </a:extLst>
          </p:cNvPr>
          <p:cNvSpPr txBox="1"/>
          <p:nvPr/>
        </p:nvSpPr>
        <p:spPr>
          <a:xfrm>
            <a:off x="248751" y="4866590"/>
            <a:ext cx="664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500" spc="-15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梅雨</a:t>
            </a:r>
            <a:r>
              <a:rPr kumimoji="1" lang="ja-JP" altLang="en-US" sz="3500" spc="-6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のレインコートケアメニュー</a:t>
            </a:r>
          </a:p>
        </p:txBody>
      </p:sp>
    </p:spTree>
    <p:extLst>
      <p:ext uri="{BB962C8B-B14F-4D97-AF65-F5344CB8AC3E}">
        <p14:creationId xmlns:p14="http://schemas.microsoft.com/office/powerpoint/2010/main" val="64720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293</Words>
  <Application>Microsoft Office PowerPoint</Application>
  <PresentationFormat>ユーザー設定</PresentationFormat>
  <Paragraphs>32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cocox0505@icloud.com</dc:creator>
  <cp:lastModifiedBy>林 貴士/ Hayashi Takashi</cp:lastModifiedBy>
  <cp:revision>61</cp:revision>
  <dcterms:created xsi:type="dcterms:W3CDTF">2021-04-26T12:57:05Z</dcterms:created>
  <dcterms:modified xsi:type="dcterms:W3CDTF">2022-04-27T08:48:57Z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900c6f-39e5-434a-b4c3-be3e591a7835_Enabled">
    <vt:lpwstr>true</vt:lpwstr>
  </property>
  <property fmtid="{D5CDD505-2E9C-101B-9397-08002B2CF9AE}" pid="3" name="MSIP_Label_b7900c6f-39e5-434a-b4c3-be3e591a7835_SetDate">
    <vt:lpwstr>2022-04-21T07:35:16Z</vt:lpwstr>
  </property>
  <property fmtid="{D5CDD505-2E9C-101B-9397-08002B2CF9AE}" pid="4" name="MSIP_Label_b7900c6f-39e5-434a-b4c3-be3e591a7835_Method">
    <vt:lpwstr>Standard</vt:lpwstr>
  </property>
  <property fmtid="{D5CDD505-2E9C-101B-9397-08002B2CF9AE}" pid="5" name="MSIP_Label_b7900c6f-39e5-434a-b4c3-be3e591a7835_Name">
    <vt:lpwstr>b7900c6f-39e5-434a-b4c3-be3e591a7835</vt:lpwstr>
  </property>
  <property fmtid="{D5CDD505-2E9C-101B-9397-08002B2CF9AE}" pid="6" name="MSIP_Label_b7900c6f-39e5-434a-b4c3-be3e591a7835_SiteId">
    <vt:lpwstr>602fb212-70b3-4ef8-938e-9ba98c5ab37a</vt:lpwstr>
  </property>
  <property fmtid="{D5CDD505-2E9C-101B-9397-08002B2CF9AE}" pid="7" name="MSIP_Label_b7900c6f-39e5-434a-b4c3-be3e591a7835_ActionId">
    <vt:lpwstr>0a44fe18-212a-45cc-bab9-8cf417bb8120</vt:lpwstr>
  </property>
  <property fmtid="{D5CDD505-2E9C-101B-9397-08002B2CF9AE}" pid="8" name="MSIP_Label_b7900c6f-39e5-434a-b4c3-be3e591a7835_ContentBits">
    <vt:lpwstr>2</vt:lpwstr>
  </property>
</Properties>
</file>