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9367"/>
    <a:srgbClr val="3F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/>
    <p:restoredTop sz="94694"/>
  </p:normalViewPr>
  <p:slideViewPr>
    <p:cSldViewPr snapToGrid="0" snapToObjects="1">
      <p:cViewPr>
        <p:scale>
          <a:sx n="97" d="100"/>
          <a:sy n="97" d="100"/>
        </p:scale>
        <p:origin x="8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26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7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9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1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19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8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4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8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0E10-1126-7645-AD4B-B9DF9DEDA85C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FA23-274A-ED4D-9A49-8EF6B098B6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68D49A5F-F72C-7449-9E6E-5C7DEB63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EE8AE9-2DEB-DF4B-AF83-79D272554FBD}"/>
              </a:ext>
            </a:extLst>
          </p:cNvPr>
          <p:cNvSpPr txBox="1"/>
          <p:nvPr/>
        </p:nvSpPr>
        <p:spPr>
          <a:xfrm>
            <a:off x="337086" y="5007651"/>
            <a:ext cx="6804493" cy="578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2800" spc="-150">
                <a:solidFill>
                  <a:schemeClr val="bg1"/>
                </a:solidFill>
                <a:latin typeface="+mn-ea"/>
                <a:cs typeface="A-OTF Midashi Go MB31 Pro MB31" panose="020B0600000000000000" pitchFamily="34" charset="-128"/>
              </a:rPr>
              <a:t>大人女性の毛髪形状</a:t>
            </a:r>
            <a:r>
              <a:rPr kumimoji="1" lang="ja-JP" altLang="en-US" sz="2800" spc="-300">
                <a:solidFill>
                  <a:schemeClr val="bg1"/>
                </a:solidFill>
                <a:latin typeface="+mn-ea"/>
                <a:cs typeface="A-OTF Midashi Go MB31 Pro MB31" panose="020B0600000000000000" pitchFamily="34" charset="-128"/>
              </a:rPr>
              <a:t>ケアプログラム</a:t>
            </a:r>
            <a:r>
              <a:rPr kumimoji="1" lang="ja-JP" altLang="en-US" sz="2800" spc="-150">
                <a:solidFill>
                  <a:schemeClr val="bg1"/>
                </a:solidFill>
                <a:latin typeface="+mn-ea"/>
                <a:cs typeface="A-OTF Midashi Go MB31 Pro MB31" panose="020B0600000000000000" pitchFamily="34" charset="-128"/>
              </a:rPr>
              <a:t> </a:t>
            </a:r>
            <a:r>
              <a:rPr kumimoji="1" lang="en-US" altLang="ja-JP" sz="2800" spc="-150" dirty="0">
                <a:solidFill>
                  <a:schemeClr val="bg1"/>
                </a:solidFill>
                <a:latin typeface="+mn-ea"/>
                <a:cs typeface="A-OTF Midashi Go MB31 Pro MB31" panose="020B0600000000000000" pitchFamily="34" charset="-128"/>
              </a:rPr>
              <a:t>¥00000</a:t>
            </a:r>
            <a:endParaRPr kumimoji="1" lang="ja-JP" altLang="en-US" sz="2800" spc="-150">
              <a:solidFill>
                <a:schemeClr val="bg1"/>
              </a:solidFill>
              <a:latin typeface="+mn-ea"/>
              <a:cs typeface="A-OTF Midashi Go MB31 Pro MB31" panose="020B0600000000000000" pitchFamily="34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E6405F3-FCF4-294C-A963-78301745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22" y="4925611"/>
            <a:ext cx="1369600" cy="1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0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8</Words>
  <Application>Microsoft Macintosh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cocox0505@icloud.com</dc:creator>
  <cp:lastModifiedBy>cocox0505@icloud.com</cp:lastModifiedBy>
  <cp:revision>13</cp:revision>
  <dcterms:created xsi:type="dcterms:W3CDTF">2021-04-26T12:57:05Z</dcterms:created>
  <dcterms:modified xsi:type="dcterms:W3CDTF">2021-05-24T11:41:17Z</dcterms:modified>
</cp:coreProperties>
</file>